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55A8B-CE4C-69F6-BAF7-244AEF477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89CC4B-CB01-9FE5-F968-D98196653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C00DF9-CB69-1C55-54C4-031B29E77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C67DBF-4423-C90D-F56A-31E1A188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F3D13B-2684-70EB-C7F0-59523BE9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427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20405-3686-DC58-C44D-EDF5D224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6555CC-55F4-DD6D-E8C9-852F1D32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8BE1B6-0AC9-796C-D61C-7312DCB5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A65B52-C289-DE60-04AA-3BCCF3FD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196A10-B0B5-4A3A-B962-AE6DBEB7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7616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162DE9-9D0B-B9AF-27E7-78223AEF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CF0CAE8-EE17-9321-9021-77FBC772A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A88EDC-B0B4-3168-767C-37B13D9F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150D3A-D203-1EF0-2320-C10477F1A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F2C198-C27B-1C59-B6E9-25E4AD678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012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EFD516-EAC1-AE3B-ECD7-30341E83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24233D-B059-3BAA-DE41-14E9FAFF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1F571A-75BC-3C94-B601-5BDD63977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74634CD-3763-4B97-B363-D7E940E6F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3B51474-A642-9F91-FFE3-E73A74A64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8EFE85-7020-7B45-1534-AF961865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06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CC8B66-7BAF-92D8-BD3D-02EA3685B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99AC04-7316-48FF-DBCD-D5726CAA8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D93B8E-B52E-D4CB-7F90-F7DB679AA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24FFB05-3F76-3764-4B74-33DEF4C21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91CB6C3-F5F0-D9A7-889B-098F15AA5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56750B5-E9EB-55C9-BB37-EF98B53D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67DD17F-A500-51E3-8AB6-2DC35FB7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26F84A8-B1E7-A0CE-A509-EAE4C9E6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332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54FEA9-4C5E-4623-9F91-79A5B40B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61FD8AB-6674-7C40-78B9-49582E31D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A9EC319-E07B-9219-CDE0-2E152DBBD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E80E65-97DB-B41E-66B9-C113A42D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674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A370AC1-71D6-5341-62BF-AA4285169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5D5A979-CCD1-63C5-C0F2-08B0667EC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751016F-E5E7-19A1-AADE-18C1FCF1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56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12EC17-5B75-8F4B-7CCF-9FB35B8D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275C4D-9697-61A4-45AC-84C791557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D0ED488-C385-9C22-7A1B-9169EBE09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F0665D-F6D2-0E35-FB65-B5BF07C1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4E9C557-9BA0-A3E3-B85A-8F4A2AA8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5C8A61-83FD-0F9A-8A9E-7E9BDAAA6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86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DEAA61-E1C4-74EE-D3EC-F26415892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D694E88-3206-077B-01B6-CAD9D009B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E61ED9B-FA8B-35A9-0317-8980C460C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2B248F-BB6E-A375-253D-D7004EE1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16ED61-D762-6EE3-60C4-7031FA813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E0BD8F-257F-B42C-B1E1-DB7E9EB93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2A100-2DE4-5206-0C42-1A849BFF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599CC7F-F42A-8B15-D46D-75E6CAC04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04C046-29D5-8EB7-8CB4-5019B7C0F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7B9331-41A1-CE79-2755-C3561E42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9DC825-DEEA-C771-88A9-3102E32B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71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2759BF8-B2D0-C6A0-4C3E-614655CC75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7193BF4-81F6-822A-43AD-63F4D2831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7F824E-AD2D-4E3D-42F9-8F12E688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4814E5-56C4-014A-6F46-1135B741E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7C1D47-765D-E62B-7739-2450D0154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323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F3D6201-8507-CFD4-0151-94740D25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F07573-FE91-1E83-5C4D-F05B7A70C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2BAB02-2C21-8379-84D9-C970F72C17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7F6265-867B-441F-9785-8F3D31D4FCD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31E6A0-FB94-311D-766A-A3A2F4CD5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4F002D-10B7-8EF2-C02C-E7FB14F61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925DCF-32B5-4736-9294-CE3DB8B4A1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08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69E5D4-977C-E143-DE04-0DC3C3EE6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9322"/>
            <a:ext cx="9144000" cy="1068576"/>
          </a:xfrm>
        </p:spPr>
        <p:txBody>
          <a:bodyPr/>
          <a:lstStyle/>
          <a:p>
            <a:r>
              <a:rPr lang="nb-NO" dirty="0"/>
              <a:t>Objektsikring av Aukra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0150853-ED95-97E7-2E47-8F28FC066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387" y="1063242"/>
            <a:ext cx="6531226" cy="569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09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03BAD1-E0E2-1AF8-2EB3-F792928A2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Situasjonsforståelse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7A4937-FA5C-9720-2F44-F2841A0F1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Et av Norges viktigste knutepunkt for naturgass.</a:t>
            </a:r>
          </a:p>
          <a:p>
            <a:r>
              <a:rPr lang="nb-NO" dirty="0"/>
              <a:t>Ligger 20km Nordvest for Molde.</a:t>
            </a:r>
          </a:p>
          <a:p>
            <a:r>
              <a:rPr lang="nb-NO" dirty="0"/>
              <a:t>Hovedtrusler er sabotasje og etterretning.</a:t>
            </a:r>
          </a:p>
          <a:p>
            <a:r>
              <a:rPr lang="nb-NO" dirty="0"/>
              <a:t>Åpent lende, vanskelig og skjerme. </a:t>
            </a:r>
          </a:p>
          <a:p>
            <a:r>
              <a:rPr lang="nb-NO" dirty="0"/>
              <a:t>Flatt terreng, derav lite blindsoner. </a:t>
            </a:r>
          </a:p>
          <a:p>
            <a:r>
              <a:rPr lang="nb-NO" dirty="0"/>
              <a:t>Sambandsdekning  er </a:t>
            </a:r>
            <a:r>
              <a:rPr lang="nb-NO" dirty="0" err="1"/>
              <a:t>uvist</a:t>
            </a:r>
            <a:r>
              <a:rPr lang="nb-NO" dirty="0"/>
              <a:t>. </a:t>
            </a:r>
          </a:p>
          <a:p>
            <a:r>
              <a:rPr lang="nb-NO" dirty="0"/>
              <a:t>Noe sivil bebyggelse i forbindelse med øya, sivile arbeidere, sikkerhetstjeneste knyttet til objektet. </a:t>
            </a:r>
          </a:p>
          <a:p>
            <a:r>
              <a:rPr lang="nb-NO" dirty="0"/>
              <a:t>Sivil infrastruktur, Ferge, flytrafikk ansett som lav. </a:t>
            </a:r>
          </a:p>
          <a:p>
            <a:r>
              <a:rPr lang="nb-NO" dirty="0"/>
              <a:t>Andre egne.</a:t>
            </a:r>
          </a:p>
          <a:p>
            <a:pPr lvl="1"/>
            <a:r>
              <a:rPr lang="nb-NO" dirty="0"/>
              <a:t>1 tropp VS </a:t>
            </a:r>
          </a:p>
          <a:p>
            <a:pPr lvl="1"/>
            <a:r>
              <a:rPr lang="nb-NO" dirty="0"/>
              <a:t>Sivil sikkerhetstjeneste </a:t>
            </a:r>
          </a:p>
          <a:p>
            <a:pPr lvl="1"/>
            <a:r>
              <a:rPr lang="nb-NO" dirty="0"/>
              <a:t>Politi </a:t>
            </a:r>
          </a:p>
          <a:p>
            <a:pPr lvl="1"/>
            <a:r>
              <a:rPr lang="nb-NO" dirty="0"/>
              <a:t>Kystvakt   </a:t>
            </a:r>
          </a:p>
        </p:txBody>
      </p:sp>
    </p:spTree>
    <p:extLst>
      <p:ext uri="{BB962C8B-B14F-4D97-AF65-F5344CB8AC3E}">
        <p14:creationId xmlns:p14="http://schemas.microsoft.com/office/powerpoint/2010/main" val="343331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07D806-B90D-AEDA-7353-2DC2F31E6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Plassering av CUAS-Container 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FDBF147-62E3-59C8-2478-D2FE4D35A2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5649" y="1825625"/>
            <a:ext cx="5181600" cy="3833817"/>
          </a:xfrm>
        </p:spPr>
      </p:pic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74F6A3-0F3A-1268-ACB4-E2DBE5578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4753" y="1637393"/>
            <a:ext cx="5181600" cy="4351338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Sørøst for objekt.</a:t>
            </a:r>
          </a:p>
          <a:p>
            <a:r>
              <a:rPr lang="nb-NO" dirty="0"/>
              <a:t>Mot antatt farligst retning. </a:t>
            </a:r>
          </a:p>
          <a:p>
            <a:r>
              <a:rPr lang="nb-NO" dirty="0"/>
              <a:t>Enkelt </a:t>
            </a:r>
            <a:r>
              <a:rPr lang="nb-NO" dirty="0" err="1"/>
              <a:t>Ifm</a:t>
            </a:r>
            <a:r>
              <a:rPr lang="nb-NO" dirty="0"/>
              <a:t> logistikk og </a:t>
            </a:r>
            <a:r>
              <a:rPr lang="nb-NO" dirty="0" err="1"/>
              <a:t>opprigg</a:t>
            </a:r>
            <a:r>
              <a:rPr lang="nb-NO" dirty="0"/>
              <a:t>.</a:t>
            </a:r>
          </a:p>
          <a:p>
            <a:r>
              <a:rPr lang="nb-NO" dirty="0"/>
              <a:t>Avstand fra sivil bebyggelse. </a:t>
            </a:r>
          </a:p>
          <a:p>
            <a:r>
              <a:rPr lang="nb-NO" dirty="0"/>
              <a:t>Åpent flatt lende – egen droneaktivitet.</a:t>
            </a:r>
          </a:p>
          <a:p>
            <a:r>
              <a:rPr lang="nb-NO" dirty="0"/>
              <a:t>Tidligere deteksjon.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Dårlig skjul og dekke.</a:t>
            </a:r>
          </a:p>
          <a:p>
            <a:r>
              <a:rPr lang="nb-NO" dirty="0"/>
              <a:t>Støy fra objekt. </a:t>
            </a:r>
          </a:p>
          <a:p>
            <a:r>
              <a:rPr lang="nb-NO" dirty="0"/>
              <a:t>Kun en innfartsvei.</a:t>
            </a:r>
          </a:p>
          <a:p>
            <a:r>
              <a:rPr lang="nb-NO" dirty="0"/>
              <a:t>Helgardering på 180 grader.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68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4A03FBF5-D1B1-048F-0294-A3E2360A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Sensorplanlegging 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E13D2FD-F3CF-A5F9-AD31-66BB11B47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45281"/>
            <a:ext cx="5181600" cy="4351338"/>
          </a:xfrm>
        </p:spPr>
        <p:txBody>
          <a:bodyPr>
            <a:normAutofit/>
          </a:bodyPr>
          <a:lstStyle/>
          <a:p>
            <a:r>
              <a:rPr lang="nb-NO" dirty="0"/>
              <a:t>RF – linje mot antatt farlig retning.</a:t>
            </a:r>
          </a:p>
          <a:p>
            <a:r>
              <a:rPr lang="nb-NO" dirty="0"/>
              <a:t>Akustisk – blindsone mot industriområdet.</a:t>
            </a:r>
          </a:p>
          <a:p>
            <a:r>
              <a:rPr lang="nb-NO" dirty="0"/>
              <a:t>Vær, føre og lys skal være OK under oppdraget. </a:t>
            </a:r>
          </a:p>
          <a:p>
            <a:r>
              <a:rPr lang="nb-NO" dirty="0"/>
              <a:t>Litt regn – løses med vedlikehold</a:t>
            </a:r>
          </a:p>
          <a:p>
            <a:r>
              <a:rPr lang="nb-NO" dirty="0"/>
              <a:t>vi vil fortsatt være OP dersom noen enkelte sensorer skal ryke. 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6A32D7A-5C0D-A643-8215-99A4E242AD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47A8733-EFD6-18CD-95A5-4B4759E91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976313"/>
            <a:ext cx="59436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7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1E1CE8-86AA-497E-0A5F-CC8A7B23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Effektor/jammeplan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8C757D-D915-70F0-972C-E5DEC19B4B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Handlingsmåte ved uidentifiserbar/identifiserbar drone.</a:t>
            </a:r>
          </a:p>
          <a:p>
            <a:r>
              <a:rPr lang="nb-NO" dirty="0"/>
              <a:t>Tiltenkt </a:t>
            </a:r>
            <a:r>
              <a:rPr lang="nb-NO" dirty="0" err="1"/>
              <a:t>jamming</a:t>
            </a:r>
            <a:r>
              <a:rPr lang="nb-NO" dirty="0"/>
              <a:t> ved brudd på </a:t>
            </a:r>
            <a:r>
              <a:rPr lang="nb-NO" dirty="0" err="1"/>
              <a:t>sikkerhetsone</a:t>
            </a:r>
            <a:r>
              <a:rPr lang="nb-NO" dirty="0"/>
              <a:t> (400 meter) og uidentifiserbar drone. </a:t>
            </a:r>
          </a:p>
          <a:p>
            <a:r>
              <a:rPr lang="nb-NO" dirty="0"/>
              <a:t>Kan jamme NØ/Ø, lite bebyggelse. Ingen </a:t>
            </a:r>
            <a:r>
              <a:rPr lang="nb-NO" dirty="0" err="1"/>
              <a:t>kristisk</a:t>
            </a:r>
            <a:r>
              <a:rPr lang="nb-NO" dirty="0"/>
              <a:t> infrastruktur i </a:t>
            </a:r>
            <a:r>
              <a:rPr lang="nb-NO" dirty="0" err="1"/>
              <a:t>rettningen</a:t>
            </a:r>
            <a:r>
              <a:rPr lang="nb-NO" dirty="0"/>
              <a:t>. </a:t>
            </a:r>
          </a:p>
          <a:p>
            <a:r>
              <a:rPr lang="nb-NO" dirty="0"/>
              <a:t>Ikke jamme mot objekt.</a:t>
            </a:r>
          </a:p>
          <a:p>
            <a:r>
              <a:rPr lang="nb-NO" dirty="0"/>
              <a:t>Gamlehjem, liten flyplass, fergekai sør for objekt. </a:t>
            </a:r>
          </a:p>
          <a:p>
            <a:r>
              <a:rPr lang="nb-NO" dirty="0"/>
              <a:t>Ingen store konsekvenser for sivile.</a:t>
            </a:r>
          </a:p>
          <a:p>
            <a:r>
              <a:rPr lang="nb-NO" dirty="0"/>
              <a:t>Kan påvirke noe av eget </a:t>
            </a:r>
            <a:r>
              <a:rPr lang="nb-NO" dirty="0" err="1"/>
              <a:t>sambandsystem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2B88641-238F-45F6-CCDA-D516F2BA30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394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CB3BB794-3030-D121-6D62-05F7BB405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335" y="0"/>
            <a:ext cx="9925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19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3975C3-8DA4-56FE-3966-5B7FB834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Koordinering og samvirke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6EC8DC-BBEF-2217-4F0B-A668101A0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nb-NO" dirty="0"/>
              <a:t>Egen V&amp;S tropp, politi, sivil sikkerhetstjeneste på anlegg, luftambulanse, NKOM, objektet.</a:t>
            </a:r>
          </a:p>
          <a:p>
            <a:r>
              <a:rPr lang="nb-NO" dirty="0"/>
              <a:t>Instanser som varsles ve </a:t>
            </a:r>
            <a:r>
              <a:rPr lang="nb-NO" dirty="0" err="1"/>
              <a:t>jamming</a:t>
            </a:r>
            <a:r>
              <a:rPr lang="nb-NO" dirty="0"/>
              <a:t> er: Nødetater og andre egne.</a:t>
            </a:r>
          </a:p>
          <a:p>
            <a:r>
              <a:rPr lang="nb-NO" dirty="0"/>
              <a:t>Informasjon om oppdraget er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know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698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73C80C-D3EE-AF0B-AEB6-A3AC765B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4A715F-6E1F-7412-D036-F78E44619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324723" cy="4351338"/>
          </a:xfrm>
        </p:spPr>
        <p:txBody>
          <a:bodyPr/>
          <a:lstStyle/>
          <a:p>
            <a:r>
              <a:rPr lang="nb-NO" dirty="0"/>
              <a:t>ROE blir satt og godkjent på forhånd. </a:t>
            </a:r>
          </a:p>
          <a:p>
            <a:r>
              <a:rPr lang="nb-NO" dirty="0"/>
              <a:t>Tiltenkt </a:t>
            </a:r>
            <a:r>
              <a:rPr lang="nb-NO" dirty="0" err="1"/>
              <a:t>jamming</a:t>
            </a:r>
            <a:r>
              <a:rPr lang="nb-NO" dirty="0"/>
              <a:t> ved brudd på </a:t>
            </a:r>
            <a:r>
              <a:rPr lang="nb-NO" dirty="0" err="1"/>
              <a:t>sikkerhetsone</a:t>
            </a:r>
            <a:r>
              <a:rPr lang="nb-NO" dirty="0"/>
              <a:t> (400 meter) og uidentifiserbar drone. </a:t>
            </a:r>
          </a:p>
          <a:p>
            <a:r>
              <a:rPr lang="nb-NO" dirty="0"/>
              <a:t>Sende ut QRF/Politi ved </a:t>
            </a:r>
            <a:r>
              <a:rPr lang="nb-NO" dirty="0" err="1"/>
              <a:t>pid</a:t>
            </a:r>
            <a:r>
              <a:rPr lang="nb-NO" dirty="0"/>
              <a:t> på pilot.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335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A89E32-229E-43B1-D6A8-CBCD1ED4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Operativ drift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7227D3-25FF-ADD2-46C5-E067ACFA22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48554"/>
            <a:ext cx="4530505" cy="4728409"/>
          </a:xfrm>
        </p:spPr>
        <p:txBody>
          <a:bodyPr/>
          <a:lstStyle/>
          <a:p>
            <a:r>
              <a:rPr lang="nb-NO" dirty="0"/>
              <a:t>3 lag som drifter container, 8 timers skift, 2 </a:t>
            </a:r>
            <a:r>
              <a:rPr lang="nb-NO" dirty="0" err="1"/>
              <a:t>stk</a:t>
            </a:r>
            <a:r>
              <a:rPr lang="nb-NO" dirty="0"/>
              <a:t> på system (en hvilende)</a:t>
            </a:r>
          </a:p>
          <a:p>
            <a:r>
              <a:rPr lang="nb-NO" dirty="0"/>
              <a:t>Rutiner:</a:t>
            </a:r>
          </a:p>
          <a:p>
            <a:pPr>
              <a:buFontTx/>
              <a:buChar char="-"/>
            </a:pPr>
            <a:r>
              <a:rPr lang="nb-NO" dirty="0"/>
              <a:t>Gjennomgå sjekkliste</a:t>
            </a:r>
          </a:p>
          <a:p>
            <a:pPr>
              <a:buFontTx/>
              <a:buChar char="-"/>
            </a:pPr>
            <a:r>
              <a:rPr lang="nb-NO" dirty="0" err="1"/>
              <a:t>Vaktbyttebreif</a:t>
            </a:r>
            <a:endParaRPr lang="nb-NO" dirty="0"/>
          </a:p>
          <a:p>
            <a:pPr>
              <a:buFontTx/>
              <a:buChar char="-"/>
            </a:pPr>
            <a:r>
              <a:rPr lang="nb-NO" dirty="0"/>
              <a:t>Roller satt (1er jobb og 2er jobb)</a:t>
            </a:r>
          </a:p>
          <a:p>
            <a:pPr>
              <a:buFontTx/>
              <a:buChar char="-"/>
            </a:pPr>
            <a:r>
              <a:rPr lang="nb-NO" dirty="0"/>
              <a:t>Laget en plan for </a:t>
            </a:r>
            <a:r>
              <a:rPr lang="nb-NO" dirty="0" err="1"/>
              <a:t>evak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B56B3E8-D0F0-E440-CE94-0AF6ACC8FB86}"/>
              </a:ext>
            </a:extLst>
          </p:cNvPr>
          <p:cNvSpPr txBox="1"/>
          <p:nvPr/>
        </p:nvSpPr>
        <p:spPr>
          <a:xfrm>
            <a:off x="6518495" y="1312754"/>
            <a:ext cx="46353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Sjekkliste:</a:t>
            </a:r>
          </a:p>
          <a:p>
            <a:pPr marL="285750" indent="-285750">
              <a:buFontTx/>
              <a:buChar char="-"/>
            </a:pPr>
            <a:r>
              <a:rPr lang="nb-NO" dirty="0"/>
              <a:t>Se over alt av sensor. (ingen synlige skader, tildekket, sikret.)</a:t>
            </a:r>
          </a:p>
          <a:p>
            <a:pPr marL="285750" indent="-285750">
              <a:buFontTx/>
              <a:buChar char="-"/>
            </a:pPr>
            <a:r>
              <a:rPr lang="nb-NO" dirty="0"/>
              <a:t>Gå over aggregat og sjekk drivstoff (fyll på ved behov)</a:t>
            </a:r>
          </a:p>
          <a:p>
            <a:pPr marL="285750" indent="-285750">
              <a:buFontTx/>
              <a:buChar char="-"/>
            </a:pPr>
            <a:r>
              <a:rPr lang="nb-NO" dirty="0"/>
              <a:t>Sjekk av jammer</a:t>
            </a:r>
          </a:p>
          <a:p>
            <a:pPr marL="285750" indent="-285750">
              <a:buFontTx/>
              <a:buChar char="-"/>
            </a:pPr>
            <a:r>
              <a:rPr lang="nb-NO" dirty="0"/>
              <a:t>Sjekk stativer og grad på akustisk sensor</a:t>
            </a:r>
          </a:p>
          <a:p>
            <a:pPr marL="285750" indent="-285750">
              <a:buFontTx/>
              <a:buChar char="-"/>
            </a:pPr>
            <a:r>
              <a:rPr lang="nb-NO" dirty="0"/>
              <a:t>Strøm på utstyr (drone, samband)</a:t>
            </a:r>
          </a:p>
          <a:p>
            <a:pPr marL="285750" indent="-285750">
              <a:buFontTx/>
              <a:buChar char="-"/>
            </a:pPr>
            <a:r>
              <a:rPr lang="nb-NO" dirty="0"/>
              <a:t>Testkjør system med bruk av markørdrone</a:t>
            </a:r>
          </a:p>
          <a:p>
            <a:pPr marL="285750" indent="-285750">
              <a:buFontTx/>
              <a:buChar char="-"/>
            </a:pPr>
            <a:r>
              <a:rPr lang="nb-NO" dirty="0"/>
              <a:t>Sjekk at display i container er likt.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712EE94-2EA9-7E70-FD54-48CC1FCF1658}"/>
              </a:ext>
            </a:extLst>
          </p:cNvPr>
          <p:cNvSpPr txBox="1"/>
          <p:nvPr/>
        </p:nvSpPr>
        <p:spPr>
          <a:xfrm>
            <a:off x="6645244" y="4452075"/>
            <a:ext cx="47085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Vaktbyttebreif</a:t>
            </a:r>
            <a:r>
              <a:rPr lang="nb-NO" b="1" dirty="0"/>
              <a:t>:</a:t>
            </a:r>
          </a:p>
          <a:p>
            <a:pPr marL="285750" indent="-285750">
              <a:buFontTx/>
              <a:buChar char="-"/>
            </a:pPr>
            <a:r>
              <a:rPr lang="nb-NO" dirty="0"/>
              <a:t>Vær, føre, lys de neste 8 timene.</a:t>
            </a:r>
          </a:p>
          <a:p>
            <a:pPr marL="285750" indent="-285750">
              <a:buFontTx/>
              <a:buChar char="-"/>
            </a:pPr>
            <a:r>
              <a:rPr lang="nb-NO" dirty="0"/>
              <a:t>Hendelser</a:t>
            </a:r>
          </a:p>
          <a:p>
            <a:pPr marL="285750" indent="-285750">
              <a:buFontTx/>
              <a:buChar char="-"/>
            </a:pPr>
            <a:r>
              <a:rPr lang="nb-NO" dirty="0"/>
              <a:t>Forventet aktivitet neste 8 timer.</a:t>
            </a:r>
          </a:p>
          <a:p>
            <a:pPr marL="285750" indent="-285750">
              <a:buFontTx/>
              <a:buChar char="-"/>
            </a:pPr>
            <a:r>
              <a:rPr lang="nb-NO" dirty="0"/>
              <a:t>RF, Akustisk og drone</a:t>
            </a:r>
          </a:p>
          <a:p>
            <a:pPr marL="285750" indent="-285750">
              <a:buFontTx/>
              <a:buChar char="-"/>
            </a:pPr>
            <a:r>
              <a:rPr lang="nb-NO" dirty="0"/>
              <a:t>Endringer gjort i system</a:t>
            </a:r>
          </a:p>
        </p:txBody>
      </p:sp>
    </p:spTree>
    <p:extLst>
      <p:ext uri="{BB962C8B-B14F-4D97-AF65-F5344CB8AC3E}">
        <p14:creationId xmlns:p14="http://schemas.microsoft.com/office/powerpoint/2010/main" val="2001474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52E92-4BDD-5ADA-6878-ACC4D653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Mediehåndtering og informasjonskontroll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EE9FD0-D4CE-D68D-A6D5-5C972C4AA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216081" cy="4351338"/>
          </a:xfrm>
        </p:spPr>
        <p:txBody>
          <a:bodyPr/>
          <a:lstStyle/>
          <a:p>
            <a:r>
              <a:rPr lang="nb-NO" dirty="0"/>
              <a:t>Henvise til FOH pressekontakt ved spørsmål</a:t>
            </a:r>
          </a:p>
          <a:p>
            <a:r>
              <a:rPr lang="nb-NO" dirty="0"/>
              <a:t>Definert område, V&amp;S håndterer objekt som militært område</a:t>
            </a:r>
          </a:p>
          <a:p>
            <a:r>
              <a:rPr lang="nb-NO" dirty="0"/>
              <a:t>V&amp;S blir </a:t>
            </a:r>
            <a:r>
              <a:rPr lang="nb-NO" dirty="0" err="1"/>
              <a:t>breifet</a:t>
            </a:r>
            <a:r>
              <a:rPr lang="nb-NO" dirty="0"/>
              <a:t> i forkant på hva de kan si.</a:t>
            </a:r>
          </a:p>
        </p:txBody>
      </p:sp>
    </p:spTree>
    <p:extLst>
      <p:ext uri="{BB962C8B-B14F-4D97-AF65-F5344CB8AC3E}">
        <p14:creationId xmlns:p14="http://schemas.microsoft.com/office/powerpoint/2010/main" val="404409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804AE3-97B5-2090-4D62-FDBCDE69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NOTAM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F1898EE-26ED-E794-7184-8B3435BE9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87" y="1330811"/>
            <a:ext cx="6353175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50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579338-1FC8-A0BF-012C-C43C79C5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ADD82C8-3B88-444B-468A-8B8D5EF46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63" y="1397487"/>
            <a:ext cx="10086975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5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5989E3-F56A-BED1-02EE-DB341A62E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6EB6697-4ABE-6FBF-C74B-C2EB822BB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0" y="1326672"/>
            <a:ext cx="9975267" cy="544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13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1573E9-C311-AE6C-AEBB-552B8483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C2B0A3C-E327-B944-09A4-656310960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05" y="1495426"/>
            <a:ext cx="10372725" cy="523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4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482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Objektsikring av Aukra</vt:lpstr>
      <vt:lpstr>Situasjonsforståelse</vt:lpstr>
      <vt:lpstr>Plassering av CUAS-Container </vt:lpstr>
      <vt:lpstr>Sensorplanlegging </vt:lpstr>
      <vt:lpstr>Effektor/jammeplan </vt:lpstr>
      <vt:lpstr>PowerPoint-presentasjon</vt:lpstr>
      <vt:lpstr>Koordinering og samvirke </vt:lpstr>
      <vt:lpstr>ROE</vt:lpstr>
      <vt:lpstr>Operativ drift</vt:lpstr>
      <vt:lpstr>Mediehåndtering og informasjonskontroll</vt:lpstr>
      <vt:lpstr>NOTAM</vt:lpstr>
      <vt:lpstr>ORM</vt:lpstr>
      <vt:lpstr>ORM</vt:lpstr>
      <vt:lpstr>ORM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Schrøder, Anders Jul</dc:creator>
  <cp:lastModifiedBy>Schrøder, Anders Jul</cp:lastModifiedBy>
  <cp:revision>3</cp:revision>
  <dcterms:created xsi:type="dcterms:W3CDTF">2026-06-02T07:28:54Z</dcterms:created>
  <dcterms:modified xsi:type="dcterms:W3CDTF">2026-06-03T07:57:30Z</dcterms:modified>
</cp:coreProperties>
</file>